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5227" y="2573140"/>
            <a:ext cx="6171429" cy="6171429"/>
            <a:chOff x="10635227" y="2573140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5227" y="2573140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9" y="1602526"/>
            <a:ext cx="4233476" cy="829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724" y="2973098"/>
            <a:ext cx="7919820" cy="62805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4056220"/>
            <a:ext cx="5786789" cy="5041041"/>
            <a:chOff x="825909" y="4056220"/>
            <a:chExt cx="5786789" cy="5041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4056220"/>
              <a:ext cx="5786789" cy="5041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2651" y="6115170"/>
            <a:ext cx="7407182" cy="2778916"/>
            <a:chOff x="9702651" y="6115170"/>
            <a:chExt cx="7407182" cy="27789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2651" y="6115170"/>
              <a:ext cx="7407182" cy="27789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070" y="2524108"/>
            <a:ext cx="14208283" cy="17559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8422" y="3671460"/>
            <a:ext cx="10601122" cy="2640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829842"/>
            <a:ext cx="5484987" cy="5267420"/>
            <a:chOff x="825909" y="3829842"/>
            <a:chExt cx="5484987" cy="5267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829842"/>
              <a:ext cx="5484987" cy="52674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055" y="2408554"/>
            <a:ext cx="14208283" cy="1755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9927" y="4727774"/>
            <a:ext cx="9054997" cy="24581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4195062"/>
            <a:ext cx="6171429" cy="4482013"/>
            <a:chOff x="825909" y="4195062"/>
            <a:chExt cx="6171429" cy="44820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4195062"/>
              <a:ext cx="6171429" cy="44820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055" y="2408554"/>
            <a:ext cx="14208283" cy="1755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7178" y="4984127"/>
            <a:ext cx="9519635" cy="18412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4499824"/>
            <a:ext cx="6639255" cy="3916917"/>
            <a:chOff x="825909" y="4499824"/>
            <a:chExt cx="6639255" cy="3916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4499824"/>
              <a:ext cx="6639255" cy="39169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055" y="2408554"/>
            <a:ext cx="14208283" cy="1755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5908" y="4740832"/>
            <a:ext cx="10012702" cy="30332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9365" y="3883937"/>
            <a:ext cx="5313213" cy="3990857"/>
            <a:chOff x="279365" y="3883937"/>
            <a:chExt cx="5313213" cy="3990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65" y="3883937"/>
              <a:ext cx="5313213" cy="3990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0340" y="3566847"/>
            <a:ext cx="4821847" cy="4625037"/>
            <a:chOff x="12790340" y="3566847"/>
            <a:chExt cx="4821847" cy="4625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90340" y="3566847"/>
              <a:ext cx="4821847" cy="4625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5738"/>
            <a:ext cx="2774334" cy="17488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7" y="664986"/>
            <a:ext cx="1561210" cy="19237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6664" y="2301665"/>
            <a:ext cx="7462521" cy="6813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821" y="1330093"/>
            <a:ext cx="16924187" cy="14535"/>
            <a:chOff x="664821" y="1330093"/>
            <a:chExt cx="16924187" cy="145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821" y="1330093"/>
              <a:ext cx="16924187" cy="145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821" y="8254559"/>
            <a:ext cx="16924187" cy="14535"/>
            <a:chOff x="664821" y="8254559"/>
            <a:chExt cx="16924187" cy="14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821" y="8254559"/>
              <a:ext cx="16924187" cy="14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36508" y="2934871"/>
            <a:ext cx="8314624" cy="4365178"/>
            <a:chOff x="8736508" y="2934871"/>
            <a:chExt cx="8314624" cy="4365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6508" y="2934871"/>
              <a:ext cx="8314624" cy="43651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4767" y="8405062"/>
            <a:ext cx="5048753" cy="8565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959" y="3369108"/>
            <a:ext cx="5372019" cy="3179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6469" y="2603727"/>
            <a:ext cx="6171429" cy="6171429"/>
            <a:chOff x="10436469" y="2603727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469" y="2603727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9" y="1602526"/>
            <a:ext cx="4233476" cy="829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81" y="3751566"/>
            <a:ext cx="8507115" cy="46043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493891"/>
            <a:ext cx="6171429" cy="3784569"/>
            <a:chOff x="857247" y="4493891"/>
            <a:chExt cx="6171429" cy="378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4493891"/>
              <a:ext cx="6171429" cy="3784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30530" y="5391304"/>
            <a:ext cx="6171429" cy="3285171"/>
            <a:chOff x="6630530" y="5391304"/>
            <a:chExt cx="6171429" cy="3285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0530" y="5391304"/>
              <a:ext cx="6171429" cy="32851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3674" y="3524447"/>
            <a:ext cx="6171429" cy="3733714"/>
            <a:chOff x="10883674" y="3524447"/>
            <a:chExt cx="6171429" cy="373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3674" y="3524447"/>
              <a:ext cx="6171429" cy="373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1338" y="701290"/>
            <a:ext cx="3893667" cy="18529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131" y="2453108"/>
            <a:ext cx="5782142" cy="14144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324" y="3137374"/>
            <a:ext cx="7345921" cy="10368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296" y="3119155"/>
            <a:ext cx="5684992" cy="5684992"/>
            <a:chOff x="641296" y="3119155"/>
            <a:chExt cx="5684992" cy="5684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296" y="3119155"/>
              <a:ext cx="5684992" cy="5684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1338" y="701290"/>
            <a:ext cx="3893667" cy="1852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313" y="2441727"/>
            <a:ext cx="6133036" cy="10368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97939" y="4752158"/>
            <a:ext cx="8605960" cy="15737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2662" y="3054573"/>
            <a:ext cx="3107057" cy="45263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19" y="857243"/>
            <a:ext cx="6465943" cy="1722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7" y="658357"/>
            <a:ext cx="1551686" cy="1943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626" y="2774128"/>
            <a:ext cx="15811455" cy="5790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49099" y="5142857"/>
            <a:ext cx="6171429" cy="3472553"/>
            <a:chOff x="10549099" y="5142857"/>
            <a:chExt cx="6171429" cy="34725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9099" y="5142857"/>
              <a:ext cx="6171429" cy="34725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57243"/>
            <a:ext cx="6465943" cy="17225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58357"/>
            <a:ext cx="1551686" cy="19436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995" y="2378917"/>
            <a:ext cx="5976759" cy="14526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324" y="3316587"/>
            <a:ext cx="13187910" cy="20844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4293198"/>
            <a:ext cx="7764381" cy="4372317"/>
            <a:chOff x="825909" y="4293198"/>
            <a:chExt cx="7764381" cy="4372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4293198"/>
              <a:ext cx="7764381" cy="43723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055" y="2271019"/>
            <a:ext cx="14208283" cy="1755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9270" y="4178917"/>
            <a:ext cx="7861960" cy="65045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924" y="3983108"/>
            <a:ext cx="4089244" cy="4873539"/>
            <a:chOff x="1063924" y="3983108"/>
            <a:chExt cx="4089244" cy="4873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924" y="3983108"/>
              <a:ext cx="4089244" cy="4873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1333" y="5441817"/>
            <a:ext cx="867212" cy="284374"/>
            <a:chOff x="2241333" y="5441817"/>
            <a:chExt cx="867212" cy="2843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1333" y="5441817"/>
              <a:ext cx="867212" cy="2843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924" y="4184988"/>
            <a:ext cx="3971790" cy="493584"/>
            <a:chOff x="1063924" y="4184988"/>
            <a:chExt cx="3971790" cy="493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924" y="4184988"/>
              <a:ext cx="3971790" cy="493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1070" y="2524108"/>
            <a:ext cx="14208283" cy="17559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03205" y="4385176"/>
            <a:ext cx="11453026" cy="30803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4234425"/>
            <a:ext cx="7819407" cy="4417965"/>
            <a:chOff x="825909" y="4234425"/>
            <a:chExt cx="7819407" cy="44179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4234425"/>
              <a:ext cx="7819407" cy="44179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19" y="864966"/>
            <a:ext cx="5603896" cy="1726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986"/>
            <a:ext cx="1551686" cy="192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59949" y="9247669"/>
            <a:ext cx="4969504" cy="829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1070" y="2524108"/>
            <a:ext cx="14208283" cy="1755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2422" y="4101098"/>
            <a:ext cx="9442074" cy="62157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2023-10-16T19:22:47Z</dcterms:created>
  <dcterms:modified xsi:type="dcterms:W3CDTF">2023-10-16T19:22:47Z</dcterms:modified>
</cp:coreProperties>
</file>